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3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.svg"/><Relationship Id="rId5" Type="http://schemas.openxmlformats.org/officeDocument/2006/relationships/image" Target="../media/image73.svg"/><Relationship Id="rId10" Type="http://schemas.openxmlformats.org/officeDocument/2006/relationships/image" Target="../media/image7.png"/><Relationship Id="rId4" Type="http://schemas.openxmlformats.org/officeDocument/2006/relationships/image" Target="../media/image72.png"/><Relationship Id="rId9" Type="http://schemas.openxmlformats.org/officeDocument/2006/relationships/image" Target="../media/image41.sv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50.svg"/><Relationship Id="rId7" Type="http://schemas.openxmlformats.org/officeDocument/2006/relationships/image" Target="../media/image47.svg"/><Relationship Id="rId12" Type="http://schemas.openxmlformats.org/officeDocument/2006/relationships/image" Target="../media/image8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7.svg"/><Relationship Id="rId5" Type="http://schemas.openxmlformats.org/officeDocument/2006/relationships/image" Target="../media/image78.svg"/><Relationship Id="rId10" Type="http://schemas.openxmlformats.org/officeDocument/2006/relationships/image" Target="../media/image36.png"/><Relationship Id="rId4" Type="http://schemas.openxmlformats.org/officeDocument/2006/relationships/image" Target="../media/image77.png"/><Relationship Id="rId9" Type="http://schemas.openxmlformats.org/officeDocument/2006/relationships/image" Target="../media/image80.sv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2.svg"/><Relationship Id="rId3" Type="http://schemas.openxmlformats.org/officeDocument/2006/relationships/image" Target="../media/image90.svg"/><Relationship Id="rId7" Type="http://schemas.openxmlformats.org/officeDocument/2006/relationships/image" Target="../media/image8.sv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7.svg"/><Relationship Id="rId5" Type="http://schemas.openxmlformats.org/officeDocument/2006/relationships/image" Target="../media/image16.svg"/><Relationship Id="rId15" Type="http://schemas.openxmlformats.org/officeDocument/2006/relationships/image" Target="../media/image94.pn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80.svg"/><Relationship Id="rId14" Type="http://schemas.openxmlformats.org/officeDocument/2006/relationships/image" Target="../media/image9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0.png"/><Relationship Id="rId3" Type="http://schemas.openxmlformats.org/officeDocument/2006/relationships/image" Target="../media/image47.svg"/><Relationship Id="rId7" Type="http://schemas.openxmlformats.org/officeDocument/2006/relationships/image" Target="../media/image90.sv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68.svg"/><Relationship Id="rId15" Type="http://schemas.microsoft.com/office/2007/relationships/hdphoto" Target="../media/hdphoto2.wdp"/><Relationship Id="rId4" Type="http://schemas.openxmlformats.org/officeDocument/2006/relationships/image" Target="../media/image67.png"/><Relationship Id="rId9" Type="http://schemas.openxmlformats.org/officeDocument/2006/relationships/image" Target="../media/image10.sv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0.jpg"/><Relationship Id="rId3" Type="http://schemas.openxmlformats.org/officeDocument/2006/relationships/image" Target="../media/image71.svg"/><Relationship Id="rId7" Type="http://schemas.openxmlformats.org/officeDocument/2006/relationships/image" Target="../media/image45.svg"/><Relationship Id="rId12" Type="http://schemas.openxmlformats.org/officeDocument/2006/relationships/image" Target="../media/image6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14" Type="http://schemas.openxmlformats.org/officeDocument/2006/relationships/image" Target="../media/image10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50.svg"/><Relationship Id="rId7" Type="http://schemas.openxmlformats.org/officeDocument/2006/relationships/image" Target="../media/image103.svg"/><Relationship Id="rId12" Type="http://schemas.openxmlformats.org/officeDocument/2006/relationships/image" Target="../media/image7.png"/><Relationship Id="rId17" Type="http://schemas.openxmlformats.org/officeDocument/2006/relationships/image" Target="../media/image6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svg"/><Relationship Id="rId5" Type="http://schemas.openxmlformats.org/officeDocument/2006/relationships/image" Target="../media/image33.svg"/><Relationship Id="rId10" Type="http://schemas.openxmlformats.org/officeDocument/2006/relationships/image" Target="../media/image104.png"/><Relationship Id="rId4" Type="http://schemas.openxmlformats.org/officeDocument/2006/relationships/image" Target="../media/image32.png"/><Relationship Id="rId9" Type="http://schemas.openxmlformats.org/officeDocument/2006/relationships/image" Target="../media/image10.svg"/><Relationship Id="rId14" Type="http://schemas.openxmlformats.org/officeDocument/2006/relationships/image" Target="../media/image10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02.png"/><Relationship Id="rId3" Type="http://schemas.openxmlformats.org/officeDocument/2006/relationships/image" Target="../media/image50.svg"/><Relationship Id="rId21" Type="http://schemas.openxmlformats.org/officeDocument/2006/relationships/image" Target="../media/image107.png"/><Relationship Id="rId7" Type="http://schemas.openxmlformats.org/officeDocument/2006/relationships/image" Target="../media/image10.svg"/><Relationship Id="rId17" Type="http://schemas.openxmlformats.org/officeDocument/2006/relationships/image" Target="../media/image100.jpg"/><Relationship Id="rId2" Type="http://schemas.openxmlformats.org/officeDocument/2006/relationships/image" Target="../media/image49.png"/><Relationship Id="rId16" Type="http://schemas.openxmlformats.org/officeDocument/2006/relationships/image" Target="../media/image690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3.svg"/><Relationship Id="rId23" Type="http://schemas.openxmlformats.org/officeDocument/2006/relationships/image" Target="../media/image73.png"/><Relationship Id="rId19" Type="http://schemas.openxmlformats.org/officeDocument/2006/relationships/image" Target="../media/image103.svg"/><Relationship Id="rId4" Type="http://schemas.openxmlformats.org/officeDocument/2006/relationships/image" Target="../media/image32.png"/><Relationship Id="rId9" Type="http://schemas.openxmlformats.org/officeDocument/2006/relationships/image" Target="../media/image8.svg"/><Relationship Id="rId22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9.svg"/><Relationship Id="rId7" Type="http://schemas.openxmlformats.org/officeDocument/2006/relationships/image" Target="../media/image16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11.svg"/><Relationship Id="rId10" Type="http://schemas.openxmlformats.org/officeDocument/2006/relationships/image" Target="../media/image112.png"/><Relationship Id="rId19" Type="http://schemas.openxmlformats.org/officeDocument/2006/relationships/image" Target="../media/image770.png"/><Relationship Id="rId4" Type="http://schemas.openxmlformats.org/officeDocument/2006/relationships/image" Target="../media/image110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8" Type="http://schemas.openxmlformats.org/officeDocument/2006/relationships/image" Target="../media/image62.png"/><Relationship Id="rId3" Type="http://schemas.openxmlformats.org/officeDocument/2006/relationships/image" Target="../media/image64.svg"/><Relationship Id="rId7" Type="http://schemas.openxmlformats.org/officeDocument/2006/relationships/image" Target="../media/image39.svg"/><Relationship Id="rId17" Type="http://schemas.openxmlformats.org/officeDocument/2006/relationships/image" Target="../media/image790.png"/><Relationship Id="rId2" Type="http://schemas.openxmlformats.org/officeDocument/2006/relationships/image" Target="../media/image63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6.sv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13" Type="http://schemas.openxmlformats.org/officeDocument/2006/relationships/image" Target="../media/image62.png"/><Relationship Id="rId3" Type="http://schemas.openxmlformats.org/officeDocument/2006/relationships/image" Target="../media/image41.svg"/><Relationship Id="rId7" Type="http://schemas.openxmlformats.org/officeDocument/2006/relationships/image" Target="../media/image23.svg"/><Relationship Id="rId12" Type="http://schemas.openxmlformats.org/officeDocument/2006/relationships/image" Target="../media/image75.svg"/><Relationship Id="rId2" Type="http://schemas.openxmlformats.org/officeDocument/2006/relationships/image" Target="../media/image40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4.png"/><Relationship Id="rId5" Type="http://schemas.openxmlformats.org/officeDocument/2006/relationships/image" Target="../media/image8.svg"/><Relationship Id="rId10" Type="http://schemas.openxmlformats.org/officeDocument/2006/relationships/image" Target="../media/image73.svg"/><Relationship Id="rId4" Type="http://schemas.openxmlformats.org/officeDocument/2006/relationships/image" Target="../media/image7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5" Type="http://schemas.openxmlformats.org/officeDocument/2006/relationships/image" Target="../media/image85.png"/><Relationship Id="rId10" Type="http://schemas.openxmlformats.org/officeDocument/2006/relationships/image" Target="../media/image116.jpg"/><Relationship Id="rId4" Type="http://schemas.openxmlformats.org/officeDocument/2006/relationships/image" Target="../media/image58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4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8.svg"/><Relationship Id="rId10" Type="http://schemas.openxmlformats.org/officeDocument/2006/relationships/image" Target="../media/image117.jp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1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svg"/><Relationship Id="rId7" Type="http://schemas.openxmlformats.org/officeDocument/2006/relationships/image" Target="../media/image1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svg"/><Relationship Id="rId5" Type="http://schemas.openxmlformats.org/officeDocument/2006/relationships/image" Target="../media/image29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45.svg"/><Relationship Id="rId12" Type="http://schemas.openxmlformats.org/officeDocument/2006/relationships/image" Target="../media/image4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8.sv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5.png"/><Relationship Id="rId17" Type="http://schemas.openxmlformats.org/officeDocument/2006/relationships/image" Target="../media/image39.svg"/><Relationship Id="rId2" Type="http://schemas.openxmlformats.org/officeDocument/2006/relationships/image" Target="../media/image49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8.svg"/><Relationship Id="rId5" Type="http://schemas.openxmlformats.org/officeDocument/2006/relationships/image" Target="../media/image52.svg"/><Relationship Id="rId1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1.png"/><Relationship Id="rId9" Type="http://schemas.openxmlformats.org/officeDocument/2006/relationships/image" Target="../media/image23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12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47.svg"/><Relationship Id="rId7" Type="http://schemas.openxmlformats.org/officeDocument/2006/relationships/image" Target="../media/image66.svg"/><Relationship Id="rId12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39.svg"/><Relationship Id="rId5" Type="http://schemas.openxmlformats.org/officeDocument/2006/relationships/image" Target="../media/image64.svg"/><Relationship Id="rId10" Type="http://schemas.openxmlformats.org/officeDocument/2006/relationships/image" Target="../media/image38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dấu hiệu nhận biết 2 đường thẳng song 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có 2 đường thẳng song song thì đường thẳng thứ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2 đường tạo các góc có tính chất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b. Kẻ đường thẳng c 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 đường thẳng a tại A và cắt đường thẳng b tại B. Trên Hình 3.34: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hãy đo một cặp góc so le trong rồi rút ra nhận xét.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 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ết 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rút 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’⊥xx’.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sử dụng hai góc trong cùng phía là CNM và ACB) 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2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3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xx’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MN//EF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HK//EF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Em 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rút ra nhận 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nh qua điểm M nằm 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h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333"/>
          <a:stretch>
            <a:fillRect/>
          </a:stretch>
        </p:blipFill>
        <p:spPr>
          <a:xfrm rot="-944740">
            <a:off x="16474499" y="-331976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9765">
            <a:off x="15859254" y="-14305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53184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(1) Cho điểm M nằm ngoài đường thẳng a. Đường thẳng đi qua M và song song với a là duy nhất.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1492</Words>
  <Application>Microsoft Office PowerPoint</Application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Nhung Nhung</cp:lastModifiedBy>
  <cp:revision>29</cp:revision>
  <dcterms:created xsi:type="dcterms:W3CDTF">2006-08-16T00:00:00Z</dcterms:created>
  <dcterms:modified xsi:type="dcterms:W3CDTF">2022-10-13T03:55:33Z</dcterms:modified>
  <dc:identifier>DAFD8QqN0sk</dc:identifier>
</cp:coreProperties>
</file>